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BA1D9-51F2-4B97-AE40-D748361278E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9127A-04DA-4562-A059-6BFAEFF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Sunrise Apartments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9127A-04DA-4562-A059-6BFAEFFDC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Triangle Courtyard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9127A-04DA-4562-A059-6BFAEFFDC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0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0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77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5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idewalk next to a building&#10;&#10;Description automatically generated">
            <a:extLst>
              <a:ext uri="{FF2B5EF4-FFF2-40B4-BE49-F238E27FC236}">
                <a16:creationId xmlns:a16="http://schemas.microsoft.com/office/drawing/2014/main" id="{D7B7AE40-D52C-AA39-DF05-80FDF548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athroom with a sink and toilet&#10;&#10;Description automatically generated">
            <a:extLst>
              <a:ext uri="{FF2B5EF4-FFF2-40B4-BE49-F238E27FC236}">
                <a16:creationId xmlns:a16="http://schemas.microsoft.com/office/drawing/2014/main" id="{43229F04-27E1-C050-7704-28E1CEF2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-9769"/>
            <a:ext cx="5150827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7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with a courtyard and a fence">
            <a:extLst>
              <a:ext uri="{FF2B5EF4-FFF2-40B4-BE49-F238E27FC236}">
                <a16:creationId xmlns:a16="http://schemas.microsoft.com/office/drawing/2014/main" id="{5992A649-A506-60D2-E025-8ED9BF539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uilding with a balcony">
            <a:extLst>
              <a:ext uri="{FF2B5EF4-FFF2-40B4-BE49-F238E27FC236}">
                <a16:creationId xmlns:a16="http://schemas.microsoft.com/office/drawing/2014/main" id="{428B62F5-E3BB-4F38-0F27-D5211EF5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om with a bed and white cabinets&#10;&#10;Description automatically generated">
            <a:extLst>
              <a:ext uri="{FF2B5EF4-FFF2-40B4-BE49-F238E27FC236}">
                <a16:creationId xmlns:a16="http://schemas.microsoft.com/office/drawing/2014/main" id="{49A3B2E3-6AC0-486B-53AF-0F32AF2C7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7" y="-8793"/>
            <a:ext cx="9132277" cy="68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athroom with a toilet and sink">
            <a:extLst>
              <a:ext uri="{FF2B5EF4-FFF2-40B4-BE49-F238E27FC236}">
                <a16:creationId xmlns:a16="http://schemas.microsoft.com/office/drawing/2014/main" id="{495C8B6E-1E57-E982-FB0F-CCEC0AAAB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w of houses in a row&#10;&#10;Description automatically generated">
            <a:extLst>
              <a:ext uri="{FF2B5EF4-FFF2-40B4-BE49-F238E27FC236}">
                <a16:creationId xmlns:a16="http://schemas.microsoft.com/office/drawing/2014/main" id="{D5668057-4872-3979-7DCB-75A27B1F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17" y="0"/>
            <a:ext cx="9138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7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house under construction in a field&#10;&#10;Description automatically generated">
            <a:extLst>
              <a:ext uri="{FF2B5EF4-FFF2-40B4-BE49-F238E27FC236}">
                <a16:creationId xmlns:a16="http://schemas.microsoft.com/office/drawing/2014/main" id="{E9263170-500E-FE9D-36BD-06D367229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61" y="124264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under construction with workers on the roof&#10;&#10;Description automatically generated">
            <a:extLst>
              <a:ext uri="{FF2B5EF4-FFF2-40B4-BE49-F238E27FC236}">
                <a16:creationId xmlns:a16="http://schemas.microsoft.com/office/drawing/2014/main" id="{6A91B274-A2DD-1F49-755F-7FA4D8D59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kitchen with white cabinets and a wood floor">
            <a:extLst>
              <a:ext uri="{FF2B5EF4-FFF2-40B4-BE49-F238E27FC236}">
                <a16:creationId xmlns:a16="http://schemas.microsoft.com/office/drawing/2014/main" id="{3F9155D2-0AA2-25CA-B9CA-E05593EE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2059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Widescreen</PresentationFormat>
  <Paragraphs>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Trade Gothic Next Cond</vt:lpstr>
      <vt:lpstr>Trade Gothic Next Light</vt:lpstr>
      <vt:lpstr>PortalVTI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Nicar, Serena</dc:creator>
  <cp:lastModifiedBy>Badasci, Diane</cp:lastModifiedBy>
  <cp:revision>2</cp:revision>
  <dcterms:created xsi:type="dcterms:W3CDTF">2024-07-11T23:46:29Z</dcterms:created>
  <dcterms:modified xsi:type="dcterms:W3CDTF">2024-07-16T19:35:54Z</dcterms:modified>
</cp:coreProperties>
</file>