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748D4-86FA-4354-946F-F999F05A7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FFC9C-D616-4828-9501-6B586DADA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B57EB-1209-4595-8ED0-09DF7E8C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FB95-338D-4C79-A1C3-887042CF8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BD8B6-98D5-48ED-9E39-BBE4B66D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4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E3A9-8277-4927-B508-DD7E8003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60C5C-974F-4878-9883-3153ED762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51C57-6FD2-4B3B-81EF-4E04DB17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86F9-EC5C-4630-9F0A-0B9B35D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9EC04-5C8A-45A1-AAFD-5ED5D371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5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AE14F-5D50-4757-9228-B839EE872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4EAF2-EC80-4F91-A07A-BC8A3D5A9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EA54A-ECB7-4C33-9142-29BC3B5E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7AE17-4277-4B6F-96F9-D0F2A312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8FBB-D229-49AD-A0A3-CD9617F5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4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CF15D-114C-491A-8BAA-6D52F3E6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5848-D569-4536-8556-58424CEF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9E1FD-6BDF-4EDC-B3CC-45E6E6D7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3F308-1AAA-4222-AA3E-3CC9C785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A295C-78B1-4E07-B439-F314D570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3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24B2-B292-4B98-9A69-736EAE1AB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32E65-80D2-4F9F-829A-A359FA967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D9839-006E-4586-8C31-170EE261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679D8-AAC6-4F1F-B536-85473968C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01256-D99E-4232-BAB0-BEEBDDAE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AD94-20BC-4333-B564-5E407AA0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4C2D-E92A-4CF9-BB66-3DE97E9AC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6ABD4-0DF0-4A92-BE1E-C3EE69C6B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C059-3A13-4FA8-B5A6-967220F2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7178A-FC80-4CAD-B947-6B22D1C0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B4506-9DE5-4756-9630-0BAE6A05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0171-C2E3-416A-9114-20899EC3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AACBC-44DD-43E9-80A3-D0D83823C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C38B1-B661-49E2-A77F-A915FE6CF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ACF2A9-8850-4A4D-92E6-0D3E0BE0D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4AEF0-3800-4BE2-BAED-80E5991DA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A05F2-4149-4B0D-B913-CDD0E62E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B9488-8EA4-46C0-AB6E-008B7D62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6F710-B107-43F8-9DA0-A5434E8F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4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EE80-D53F-40A7-84B8-C30A7C7B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3619D-0CB3-43CC-B4D3-60483A4E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9DB66-0BEF-4908-83A9-6D7157BE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B166D-A1B3-4421-9505-113B8405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3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C53D5-52AD-46AE-98DD-8C333AE5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0FBF4-1775-4FD9-9FA0-DA591D6E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78E63-F60A-4FB3-9A76-3B2FAC0E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69E14-4C97-49F5-A194-1FAD61E0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E9C89-D94E-4277-B780-F2C9F4732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21465-9B2D-4E70-BD2B-C204F364F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52367-36DD-4C7C-89E2-8DE42EA1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09ECC-E5BC-43B4-A94D-B37DF173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115FE-6535-44CB-BEC4-2E6D7D1B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06B3-1BEC-4CF9-97B3-7ADD98D6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DBEAF-1C1F-4F94-AF8F-0F8EE6C0A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7D6D-6EFF-4716-AE24-B21389921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84F0A-21EC-4524-8CF8-EF3D3502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B0726-13B4-446A-91CB-C100A2AA5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507D7-C882-4611-8C99-A396CB45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9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75958-D53E-471B-935C-47B2F33B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6E129-3000-4EEA-82D3-664EE99C0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C639E-C299-4107-818A-85BF748F9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1777-287B-48B7-89ED-B15A303D9EB1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FB8A-1642-4A8B-B251-45F5F5CEC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0B10-C0D2-470B-91B0-CD2E1A652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B6B3-F6B8-4BE1-8632-F4F705518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6E44CD-797C-4423-9372-961A5A9C8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3264826"/>
            <a:ext cx="4478616" cy="9414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b="1" dirty="0"/>
              <a:t>Parks &amp; Grounds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D38B9-7516-4C13-BB93-40E42C6BA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4096440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Waiving of park entrance fees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ss, tree, outdoor, field&#10;&#10;Description automatically generated">
            <a:extLst>
              <a:ext uri="{FF2B5EF4-FFF2-40B4-BE49-F238E27FC236}">
                <a16:creationId xmlns:a16="http://schemas.microsoft.com/office/drawing/2014/main" id="{0F23F462-6BB2-4B76-A105-A3F0F6FFC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998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D1FCC-744B-448B-A47A-A1A5667B70A4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FFFFFF"/>
                </a:solidFill>
                <a:latin typeface="Amasis MT Pro Black" panose="020B0604020202020204" pitchFamily="18" charset="0"/>
                <a:ea typeface="+mj-ea"/>
                <a:cs typeface="+mj-cs"/>
              </a:rPr>
              <a:t>COVID-19 Pandemic</a:t>
            </a:r>
          </a:p>
        </p:txBody>
      </p:sp>
      <p:pic>
        <p:nvPicPr>
          <p:cNvPr id="1028" name="Picture 4" descr="Challenge? Or Opportunity?">
            <a:extLst>
              <a:ext uri="{FF2B5EF4-FFF2-40B4-BE49-F238E27FC236}">
                <a16:creationId xmlns:a16="http://schemas.microsoft.com/office/drawing/2014/main" id="{DDB01437-1DEA-4B08-AA2A-A516370525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8" b="1"/>
          <a:stretch/>
        </p:blipFill>
        <p:spPr bwMode="auto">
          <a:xfrm>
            <a:off x="4777316" y="1521111"/>
            <a:ext cx="6780700" cy="381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81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6" name="Freeform: Shape 55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57" name="Freeform: Shape 56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25C5C0C-C7BB-48FD-A031-C1C4B25D388F}"/>
              </a:ext>
            </a:extLst>
          </p:cNvPr>
          <p:cNvSpPr txBox="1"/>
          <p:nvPr/>
        </p:nvSpPr>
        <p:spPr>
          <a:xfrm>
            <a:off x="591472" y="952841"/>
            <a:ext cx="3834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Weekend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FTE at each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PTE at each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6 AWF members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7D7A73-3A11-4169-9E95-AEB76A11D2C5}"/>
              </a:ext>
            </a:extLst>
          </p:cNvPr>
          <p:cNvSpPr txBox="1"/>
          <p:nvPr/>
        </p:nvSpPr>
        <p:spPr>
          <a:xfrm>
            <a:off x="94137" y="2965894"/>
            <a:ext cx="40638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u="sng" dirty="0">
                <a:solidFill>
                  <a:schemeClr val="accent2"/>
                </a:solidFill>
              </a:rPr>
              <a:t>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PTE positions often go unfilled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Over the last 15 years, Parks FTEs have dropped from 12 to 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AWF help has decreased by 50%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AWF members are left unsupervised due to shortage in staffing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FTE salary costs ~$60K</a:t>
            </a:r>
          </a:p>
        </p:txBody>
      </p:sp>
      <p:pic>
        <p:nvPicPr>
          <p:cNvPr id="19" name="Picture 18" descr="A picture containing tree, outdoor, grass, road&#10;&#10;Description automatically generated">
            <a:extLst>
              <a:ext uri="{FF2B5EF4-FFF2-40B4-BE49-F238E27FC236}">
                <a16:creationId xmlns:a16="http://schemas.microsoft.com/office/drawing/2014/main" id="{22FEDB86-C4EB-455F-BFB1-61DB47F7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71" y="556182"/>
            <a:ext cx="7174265" cy="53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309B-4DAA-47E2-9CE4-BDBD98C4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Master Fee Schedule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212EC-AF0B-4664-B1C2-FCF9C6995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4786" cy="1728035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E6AF7-A427-4E9E-BC1C-9CE25B446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9475"/>
            <a:ext cx="7819569" cy="140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3A717-3D85-432A-BAB8-F5E57930E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1" y="3953048"/>
            <a:ext cx="8197077" cy="1862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9FB3E-ED85-44CD-86E9-1E2DA7ADD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61" y="5816020"/>
            <a:ext cx="8170736" cy="691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439FD0-5663-457E-A69C-A160E78D3137}"/>
              </a:ext>
            </a:extLst>
          </p:cNvPr>
          <p:cNvSpPr txBox="1"/>
          <p:nvPr/>
        </p:nvSpPr>
        <p:spPr>
          <a:xfrm>
            <a:off x="9521072" y="2017548"/>
            <a:ext cx="203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Total: $22,000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47A178-8EDF-461D-83B2-3CF9B5D87870}"/>
              </a:ext>
            </a:extLst>
          </p:cNvPr>
          <p:cNvSpPr txBox="1"/>
          <p:nvPr/>
        </p:nvSpPr>
        <p:spPr>
          <a:xfrm>
            <a:off x="9768043" y="5030594"/>
            <a:ext cx="203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 change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0FE1CF-34BC-4035-BDAE-8B47901D2EFE}"/>
              </a:ext>
            </a:extLst>
          </p:cNvPr>
          <p:cNvCxnSpPr>
            <a:endCxn id="12" idx="1"/>
          </p:cNvCxnSpPr>
          <p:nvPr/>
        </p:nvCxnSpPr>
        <p:spPr>
          <a:xfrm>
            <a:off x="8498048" y="1825625"/>
            <a:ext cx="1023024" cy="4227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5D2C0D7-1B2B-47D7-BAF5-8749E77AAAB2}"/>
              </a:ext>
            </a:extLst>
          </p:cNvPr>
          <p:cNvCxnSpPr>
            <a:endCxn id="12" idx="1"/>
          </p:cNvCxnSpPr>
          <p:nvPr/>
        </p:nvCxnSpPr>
        <p:spPr>
          <a:xfrm flipV="1">
            <a:off x="8498048" y="2248381"/>
            <a:ext cx="1023024" cy="2734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77F1FD-C12A-44CA-89DD-3A5942CFDAC3}"/>
              </a:ext>
            </a:extLst>
          </p:cNvPr>
          <p:cNvCxnSpPr/>
          <p:nvPr/>
        </p:nvCxnSpPr>
        <p:spPr>
          <a:xfrm>
            <a:off x="8761406" y="4880241"/>
            <a:ext cx="1023024" cy="3765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568507-AEB2-4B84-A340-5AEAF805CD09}"/>
              </a:ext>
            </a:extLst>
          </p:cNvPr>
          <p:cNvCxnSpPr/>
          <p:nvPr/>
        </p:nvCxnSpPr>
        <p:spPr>
          <a:xfrm flipV="1">
            <a:off x="8761406" y="5256830"/>
            <a:ext cx="1023024" cy="3196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5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09B39D-84D7-3317-9D09-2D0701159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Increased opportunity for maintenance and labor</a:t>
            </a:r>
          </a:p>
          <a:p>
            <a:r>
              <a:rPr lang="en-US" sz="2200" dirty="0"/>
              <a:t>Better use of county resources</a:t>
            </a:r>
          </a:p>
          <a:p>
            <a:r>
              <a:rPr lang="en-US" sz="2200" dirty="0"/>
              <a:t>Promotion of county relationships</a:t>
            </a:r>
          </a:p>
          <a:p>
            <a:r>
              <a:rPr lang="en-US" sz="2200" dirty="0"/>
              <a:t>Extending the ability for all individuals to recreate safely</a:t>
            </a:r>
          </a:p>
        </p:txBody>
      </p:sp>
      <p:pic>
        <p:nvPicPr>
          <p:cNvPr id="5" name="Content Placeholder 4" descr="A group of people in a park&#10;&#10;Description automatically generated with low confidence">
            <a:extLst>
              <a:ext uri="{FF2B5EF4-FFF2-40B4-BE49-F238E27FC236}">
                <a16:creationId xmlns:a16="http://schemas.microsoft.com/office/drawing/2014/main" id="{111ABB1C-1301-4A6F-8261-F628D8EEC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92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2DF10-4F4C-4C9D-816D-F55554476B3E}"/>
              </a:ext>
            </a:extLst>
          </p:cNvPr>
          <p:cNvSpPr txBox="1"/>
          <p:nvPr/>
        </p:nvSpPr>
        <p:spPr>
          <a:xfrm>
            <a:off x="640080" y="1885300"/>
            <a:ext cx="3741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64962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105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Amasis MT Pro Black</vt:lpstr>
      <vt:lpstr>Arial</vt:lpstr>
      <vt:lpstr>Calibri</vt:lpstr>
      <vt:lpstr>Calibri Light</vt:lpstr>
      <vt:lpstr>Office Theme</vt:lpstr>
      <vt:lpstr>Parks &amp; Grounds</vt:lpstr>
      <vt:lpstr>PowerPoint Presentation</vt:lpstr>
      <vt:lpstr>PowerPoint Presentation</vt:lpstr>
      <vt:lpstr>2022 Master Fee Schedule</vt:lpstr>
      <vt:lpstr>PowerPoint Presentation</vt:lpstr>
    </vt:vector>
  </TitlesOfParts>
  <Company>County Of Kings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Brinson, Natalie</dc:creator>
  <cp:lastModifiedBy>Brinson, Natalie</cp:lastModifiedBy>
  <cp:revision>6</cp:revision>
  <dcterms:created xsi:type="dcterms:W3CDTF">2023-01-06T21:33:00Z</dcterms:created>
  <dcterms:modified xsi:type="dcterms:W3CDTF">2023-03-20T21:15:59Z</dcterms:modified>
</cp:coreProperties>
</file>