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7" autoAdjust="0"/>
    <p:restoredTop sz="94618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85F9DCB-92CC-435F-A26B-A7BBA3D059BF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 smtClean="0"/>
              <a:t>RECICLAJE DE ACEITE USADO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2743200" cy="5334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¿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Sabia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que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el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aceite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de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motores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usado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nunca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se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desgasta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? 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Simplemente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se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ensucia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, y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puede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ser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reciclado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limpiado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y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usado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de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nuevo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.  El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reciclaje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del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aceite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usado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conserva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un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recurso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natural (el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petróleo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)  ¡y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es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bueno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para el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medioambiente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cs typeface="Arial"/>
              </a:rPr>
              <a:t>también</a:t>
            </a:r>
            <a:r>
              <a:rPr lang="en-US" sz="1400" b="1" dirty="0" smtClean="0">
                <a:solidFill>
                  <a:schemeClr val="bg1"/>
                </a:solidFill>
                <a:cs typeface="Arial"/>
              </a:rPr>
              <a:t>!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algn="l"/>
            <a:endParaRPr lang="en-US" sz="1400" b="1" dirty="0">
              <a:solidFill>
                <a:schemeClr val="accent5"/>
              </a:solidFill>
            </a:endParaRPr>
          </a:p>
          <a:p>
            <a:pPr algn="l"/>
            <a:r>
              <a:rPr lang="en-US" sz="1500" b="1" dirty="0" smtClean="0">
                <a:solidFill>
                  <a:schemeClr val="accent5"/>
                </a:solidFill>
                <a:cs typeface="Arial"/>
              </a:rPr>
              <a:t>¿</a:t>
            </a:r>
            <a:r>
              <a:rPr lang="en-US" sz="1500" b="1" dirty="0" err="1" smtClean="0">
                <a:solidFill>
                  <a:schemeClr val="accent5"/>
                </a:solidFill>
              </a:rPr>
              <a:t>Porqu</a:t>
            </a:r>
            <a:r>
              <a:rPr lang="en-US" sz="1500" b="1" dirty="0" err="1" smtClean="0">
                <a:solidFill>
                  <a:schemeClr val="accent5"/>
                </a:solidFill>
                <a:cs typeface="Arial"/>
              </a:rPr>
              <a:t>é</a:t>
            </a:r>
            <a:r>
              <a:rPr lang="en-US" sz="1500" b="1" dirty="0" smtClean="0">
                <a:solidFill>
                  <a:schemeClr val="accent5"/>
                </a:solidFill>
                <a:cs typeface="Arial"/>
              </a:rPr>
              <a:t> </a:t>
            </a:r>
            <a:r>
              <a:rPr lang="en-US" sz="1500" b="1" dirty="0" err="1" smtClean="0">
                <a:solidFill>
                  <a:schemeClr val="accent5"/>
                </a:solidFill>
                <a:cs typeface="Arial"/>
              </a:rPr>
              <a:t>debería</a:t>
            </a:r>
            <a:r>
              <a:rPr lang="en-US" sz="1500" b="1" dirty="0" smtClean="0">
                <a:solidFill>
                  <a:schemeClr val="accent5"/>
                </a:solidFill>
                <a:cs typeface="Arial"/>
              </a:rPr>
              <a:t> </a:t>
            </a:r>
            <a:r>
              <a:rPr lang="en-US" sz="1500" b="1" dirty="0" err="1" smtClean="0">
                <a:solidFill>
                  <a:schemeClr val="accent5"/>
                </a:solidFill>
                <a:cs typeface="Arial"/>
              </a:rPr>
              <a:t>reciclar</a:t>
            </a:r>
            <a:r>
              <a:rPr lang="en-US" sz="1500" b="1" dirty="0" smtClean="0">
                <a:solidFill>
                  <a:schemeClr val="accent5"/>
                </a:solidFill>
                <a:cs typeface="Arial"/>
              </a:rPr>
              <a:t> el </a:t>
            </a:r>
            <a:r>
              <a:rPr lang="en-US" sz="1500" b="1" dirty="0" err="1" smtClean="0">
                <a:solidFill>
                  <a:schemeClr val="accent5"/>
                </a:solidFill>
                <a:cs typeface="Arial"/>
              </a:rPr>
              <a:t>aceite</a:t>
            </a:r>
            <a:r>
              <a:rPr lang="en-US" sz="1500" b="1" dirty="0" smtClean="0">
                <a:solidFill>
                  <a:schemeClr val="accent5"/>
                </a:solidFill>
                <a:cs typeface="Arial"/>
              </a:rPr>
              <a:t> </a:t>
            </a:r>
            <a:r>
              <a:rPr lang="en-US" sz="1500" b="1" dirty="0" err="1" smtClean="0">
                <a:solidFill>
                  <a:schemeClr val="accent5"/>
                </a:solidFill>
                <a:cs typeface="Arial"/>
              </a:rPr>
              <a:t>usado</a:t>
            </a:r>
            <a:r>
              <a:rPr lang="en-US" sz="1500" b="1" dirty="0" smtClean="0">
                <a:solidFill>
                  <a:schemeClr val="accent5"/>
                </a:solidFill>
              </a:rPr>
              <a:t>?</a:t>
            </a:r>
          </a:p>
          <a:p>
            <a:pPr algn="l"/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El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motores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tirado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al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suelo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, al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desagues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pluvial o a la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basura</a:t>
            </a:r>
            <a:r>
              <a:rPr lang="en-US" sz="13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(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aunque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esté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en un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recipiente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cerrado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)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puede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contaminar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la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tierra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aguas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subterráneas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reachuelos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y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ríos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(¡y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ilegal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!) El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usado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de un solo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cambio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puede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contaminar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un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millión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galones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agua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fresca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--¡lo que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usan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50 personas en un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año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! 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Cuando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lleva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usado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a un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centro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certificado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para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reciclarlo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, protégé el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medioambiente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y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conserva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un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recurso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precioso</a:t>
            </a:r>
            <a:r>
              <a:rPr lang="en-US" sz="1300" dirty="0" smtClean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8636" y="1371600"/>
            <a:ext cx="2904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  <a:cs typeface="Arial"/>
              </a:rPr>
              <a:t>¿Como </a:t>
            </a:r>
            <a:r>
              <a:rPr lang="en-US" sz="1400" b="1" dirty="0" err="1" smtClean="0">
                <a:solidFill>
                  <a:schemeClr val="accent5"/>
                </a:solidFill>
                <a:cs typeface="Arial"/>
              </a:rPr>
              <a:t>puedo</a:t>
            </a:r>
            <a:r>
              <a:rPr lang="en-US" sz="1400" b="1" dirty="0" smtClean="0">
                <a:solidFill>
                  <a:schemeClr val="accent5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accent5"/>
                </a:solidFill>
                <a:cs typeface="Arial"/>
              </a:rPr>
              <a:t>reciclar</a:t>
            </a:r>
            <a:r>
              <a:rPr lang="en-US" sz="1400" b="1" dirty="0" smtClean="0">
                <a:solidFill>
                  <a:schemeClr val="accent5"/>
                </a:solidFill>
                <a:cs typeface="Arial"/>
              </a:rPr>
              <a:t> el </a:t>
            </a:r>
            <a:r>
              <a:rPr lang="en-US" sz="1400" b="1" dirty="0" err="1" smtClean="0">
                <a:solidFill>
                  <a:schemeClr val="accent5"/>
                </a:solidFill>
                <a:cs typeface="Arial"/>
              </a:rPr>
              <a:t>aceite</a:t>
            </a:r>
            <a:r>
              <a:rPr lang="en-US" sz="1400" b="1" dirty="0" smtClean="0">
                <a:solidFill>
                  <a:schemeClr val="accent5"/>
                </a:solidFill>
                <a:cs typeface="Arial"/>
              </a:rPr>
              <a:t> de </a:t>
            </a:r>
            <a:r>
              <a:rPr lang="en-US" sz="1400" b="1" dirty="0" err="1" smtClean="0">
                <a:solidFill>
                  <a:schemeClr val="accent5"/>
                </a:solidFill>
                <a:cs typeface="Arial"/>
              </a:rPr>
              <a:t>motores</a:t>
            </a:r>
            <a:r>
              <a:rPr lang="en-US" sz="1400" b="1" dirty="0" smtClean="0">
                <a:solidFill>
                  <a:schemeClr val="accent5"/>
                </a:solidFill>
                <a:cs typeface="Arial"/>
              </a:rPr>
              <a:t> </a:t>
            </a:r>
            <a:r>
              <a:rPr lang="en-US" sz="1400" b="1" dirty="0" err="1" smtClean="0">
                <a:solidFill>
                  <a:schemeClr val="accent5"/>
                </a:solidFill>
                <a:cs typeface="Arial"/>
              </a:rPr>
              <a:t>usado</a:t>
            </a:r>
            <a:r>
              <a:rPr lang="en-US" sz="1400" b="1" dirty="0" smtClean="0">
                <a:solidFill>
                  <a:schemeClr val="accent5"/>
                </a:solidFill>
              </a:rPr>
              <a:t>?</a:t>
            </a:r>
          </a:p>
          <a:p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343835" y="1971020"/>
            <a:ext cx="261321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cs typeface="Arial" panose="020B0604020202020204" pitchFamily="34" charset="0"/>
              </a:rPr>
              <a:t>Use un </a:t>
            </a:r>
            <a:r>
              <a:rPr lang="en-US" sz="1300" dirty="0" err="1" smtClean="0">
                <a:cs typeface="Arial" panose="020B0604020202020204" pitchFamily="34" charset="0"/>
              </a:rPr>
              <a:t>recipiente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plástico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limpio</a:t>
            </a:r>
            <a:r>
              <a:rPr lang="en-US" sz="1300" dirty="0" smtClean="0">
                <a:cs typeface="Arial" panose="020B0604020202020204" pitchFamily="34" charset="0"/>
              </a:rPr>
              <a:t>, sellable y </a:t>
            </a:r>
            <a:r>
              <a:rPr lang="en-US" sz="1300" dirty="0" err="1" smtClean="0">
                <a:cs typeface="Arial" panose="020B0604020202020204" pitchFamily="34" charset="0"/>
              </a:rPr>
              <a:t>reutilizable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para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drenar</a:t>
            </a:r>
            <a:r>
              <a:rPr lang="en-US" sz="1300" dirty="0" smtClean="0">
                <a:cs typeface="Arial" panose="020B0604020202020204" pitchFamily="34" charset="0"/>
              </a:rPr>
              <a:t> el </a:t>
            </a:r>
            <a:r>
              <a:rPr lang="en-US" sz="1300" dirty="0" err="1" smtClean="0"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usado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su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vehículo</a:t>
            </a:r>
            <a:r>
              <a:rPr lang="en-US" sz="1300" dirty="0" smtClean="0">
                <a:cs typeface="Arial" panose="020B0604020202020204" pitchFamily="34" charset="0"/>
              </a:rPr>
              <a:t>.  </a:t>
            </a:r>
            <a:r>
              <a:rPr lang="en-US" sz="1300" dirty="0" err="1" smtClean="0">
                <a:cs typeface="Arial" panose="020B0604020202020204" pitchFamily="34" charset="0"/>
              </a:rPr>
              <a:t>Limpie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cualquier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derrame</a:t>
            </a:r>
            <a:r>
              <a:rPr lang="en-US" sz="1300" dirty="0" smtClean="0">
                <a:cs typeface="Arial" panose="020B0604020202020204" pitchFamily="34" charset="0"/>
              </a:rPr>
              <a:t> con arena </a:t>
            </a:r>
            <a:r>
              <a:rPr lang="en-US" sz="1300" dirty="0" err="1" smtClean="0">
                <a:cs typeface="Arial" panose="020B0604020202020204" pitchFamily="34" charset="0"/>
              </a:rPr>
              <a:t>higiénica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gatos</a:t>
            </a:r>
            <a:r>
              <a:rPr lang="en-US" sz="1300" dirty="0" smtClean="0">
                <a:cs typeface="Arial" panose="020B0604020202020204" pitchFamily="34" charset="0"/>
              </a:rPr>
              <a:t> o </a:t>
            </a:r>
            <a:r>
              <a:rPr lang="en-US" sz="1300" dirty="0" err="1" smtClean="0">
                <a:cs typeface="Arial" panose="020B0604020202020204" pitchFamily="34" charset="0"/>
              </a:rPr>
              <a:t>aserrín</a:t>
            </a:r>
            <a:r>
              <a:rPr lang="en-US" sz="1300" dirty="0" smtClean="0">
                <a:cs typeface="Arial" panose="020B0604020202020204" pitchFamily="34" charset="0"/>
              </a:rPr>
              <a:t>—no use </a:t>
            </a:r>
            <a:r>
              <a:rPr lang="en-US" sz="1300" dirty="0" err="1" smtClean="0">
                <a:cs typeface="Arial" panose="020B0604020202020204" pitchFamily="34" charset="0"/>
              </a:rPr>
              <a:t>agua</a:t>
            </a:r>
            <a:r>
              <a:rPr lang="en-US" sz="1300" dirty="0" smtClean="0">
                <a:cs typeface="Arial" panose="020B0604020202020204" pitchFamily="34" charset="0"/>
              </a:rPr>
              <a:t>.  No </a:t>
            </a:r>
            <a:r>
              <a:rPr lang="en-US" sz="1300" dirty="0" err="1" smtClean="0">
                <a:cs typeface="Arial" panose="020B0604020202020204" pitchFamily="34" charset="0"/>
              </a:rPr>
              <a:t>mezcle</a:t>
            </a:r>
            <a:r>
              <a:rPr lang="en-US" sz="1300" dirty="0" smtClean="0">
                <a:cs typeface="Arial" panose="020B0604020202020204" pitchFamily="34" charset="0"/>
              </a:rPr>
              <a:t> nada– </a:t>
            </a:r>
            <a:r>
              <a:rPr lang="en-US" sz="1300" dirty="0" err="1" smtClean="0">
                <a:cs typeface="Arial" panose="020B0604020202020204" pitchFamily="34" charset="0"/>
              </a:rPr>
              <a:t>agua</a:t>
            </a:r>
            <a:r>
              <a:rPr lang="en-US" sz="1300" dirty="0" smtClean="0">
                <a:cs typeface="Arial" panose="020B0604020202020204" pitchFamily="34" charset="0"/>
              </a:rPr>
              <a:t>, </a:t>
            </a:r>
            <a:r>
              <a:rPr lang="en-US" sz="1300" dirty="0" err="1" smtClean="0">
                <a:cs typeface="Arial" panose="020B0604020202020204" pitchFamily="34" charset="0"/>
              </a:rPr>
              <a:t>tierra</a:t>
            </a:r>
            <a:r>
              <a:rPr lang="en-US" sz="1300" dirty="0" smtClean="0">
                <a:cs typeface="Arial" panose="020B0604020202020204" pitchFamily="34" charset="0"/>
              </a:rPr>
              <a:t>, </a:t>
            </a:r>
            <a:r>
              <a:rPr lang="en-US" sz="1300" dirty="0" err="1" smtClean="0">
                <a:cs typeface="Arial" panose="020B0604020202020204" pitchFamily="34" charset="0"/>
              </a:rPr>
              <a:t>gasolina</a:t>
            </a:r>
            <a:r>
              <a:rPr lang="en-US" sz="1300" dirty="0" smtClean="0">
                <a:cs typeface="Arial" panose="020B0604020202020204" pitchFamily="34" charset="0"/>
              </a:rPr>
              <a:t> o </a:t>
            </a:r>
            <a:r>
              <a:rPr lang="en-US" sz="1300" dirty="0" err="1" smtClean="0">
                <a:cs typeface="Arial" panose="020B0604020202020204" pitchFamily="34" charset="0"/>
              </a:rPr>
              <a:t>anticongelante</a:t>
            </a:r>
            <a:r>
              <a:rPr lang="en-US" sz="1300" dirty="0" smtClean="0">
                <a:cs typeface="Arial" panose="020B0604020202020204" pitchFamily="34" charset="0"/>
              </a:rPr>
              <a:t>-- con el </a:t>
            </a:r>
            <a:r>
              <a:rPr lang="en-US" sz="1300" dirty="0" err="1" smtClean="0"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cs typeface="Arial" panose="020B0604020202020204" pitchFamily="34" charset="0"/>
              </a:rPr>
              <a:t>.</a:t>
            </a:r>
          </a:p>
          <a:p>
            <a:endParaRPr lang="en-US" sz="1300" dirty="0" smtClean="0">
              <a:cs typeface="Arial" panose="020B0604020202020204" pitchFamily="34" charset="0"/>
            </a:endParaRPr>
          </a:p>
          <a:p>
            <a:r>
              <a:rPr lang="en-US" sz="1300" dirty="0" err="1" smtClean="0">
                <a:cs typeface="Arial" panose="020B0604020202020204" pitchFamily="34" charset="0"/>
              </a:rPr>
              <a:t>Lleve</a:t>
            </a:r>
            <a:r>
              <a:rPr lang="en-US" sz="1300" dirty="0" smtClean="0">
                <a:cs typeface="Arial" panose="020B0604020202020204" pitchFamily="34" charset="0"/>
              </a:rPr>
              <a:t> hasta 5 </a:t>
            </a:r>
            <a:r>
              <a:rPr lang="en-US" sz="1300" dirty="0" err="1" smtClean="0">
                <a:cs typeface="Arial" panose="020B0604020202020204" pitchFamily="34" charset="0"/>
              </a:rPr>
              <a:t>galones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usado</a:t>
            </a:r>
            <a:r>
              <a:rPr lang="en-US" sz="1300" dirty="0" smtClean="0">
                <a:cs typeface="Arial" panose="020B0604020202020204" pitchFamily="34" charset="0"/>
              </a:rPr>
              <a:t> y </a:t>
            </a:r>
            <a:r>
              <a:rPr lang="en-US" sz="1300" dirty="0" err="1" smtClean="0">
                <a:cs typeface="Arial" panose="020B0604020202020204" pitchFamily="34" charset="0"/>
              </a:rPr>
              <a:t>filtros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aceite</a:t>
            </a:r>
            <a:r>
              <a:rPr lang="en-US" sz="1300" dirty="0" smtClean="0">
                <a:cs typeface="Arial" panose="020B0604020202020204" pitchFamily="34" charset="0"/>
              </a:rPr>
              <a:t> a </a:t>
            </a:r>
            <a:r>
              <a:rPr lang="en-US" sz="1300" dirty="0" err="1" smtClean="0">
                <a:cs typeface="Arial" panose="020B0604020202020204" pitchFamily="34" charset="0"/>
              </a:rPr>
              <a:t>uno</a:t>
            </a:r>
            <a:r>
              <a:rPr lang="en-US" sz="1300" dirty="0" smtClean="0">
                <a:cs typeface="Arial" panose="020B0604020202020204" pitchFamily="34" charset="0"/>
              </a:rPr>
              <a:t> de los </a:t>
            </a:r>
            <a:r>
              <a:rPr lang="en-US" sz="1300" dirty="0" err="1" smtClean="0">
                <a:cs typeface="Arial" panose="020B0604020202020204" pitchFamily="34" charset="0"/>
              </a:rPr>
              <a:t>centros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reciclaje</a:t>
            </a:r>
            <a:r>
              <a:rPr lang="en-US" sz="1300" dirty="0" smtClean="0">
                <a:cs typeface="Arial" panose="020B0604020202020204" pitchFamily="34" charset="0"/>
              </a:rPr>
              <a:t> en la </a:t>
            </a:r>
            <a:r>
              <a:rPr lang="en-US" sz="1300" dirty="0" err="1" smtClean="0">
                <a:cs typeface="Arial" panose="020B0604020202020204" pitchFamily="34" charset="0"/>
              </a:rPr>
              <a:t>lista</a:t>
            </a:r>
            <a:r>
              <a:rPr lang="en-US" sz="1300" dirty="0" smtClean="0">
                <a:cs typeface="Arial" panose="020B0604020202020204" pitchFamily="34" charset="0"/>
              </a:rPr>
              <a:t>.  </a:t>
            </a:r>
            <a:r>
              <a:rPr lang="en-US" sz="1300" dirty="0" err="1" smtClean="0">
                <a:cs typeface="Arial" panose="020B0604020202020204" pitchFamily="34" charset="0"/>
              </a:rPr>
              <a:t>Lleve</a:t>
            </a:r>
            <a:r>
              <a:rPr lang="en-US" sz="1300" dirty="0" smtClean="0">
                <a:cs typeface="Arial" panose="020B0604020202020204" pitchFamily="34" charset="0"/>
              </a:rPr>
              <a:t> el </a:t>
            </a:r>
            <a:r>
              <a:rPr lang="en-US" sz="1300" dirty="0" err="1" smtClean="0">
                <a:cs typeface="Arial" panose="020B0604020202020204" pitchFamily="34" charset="0"/>
              </a:rPr>
              <a:t>aserrín</a:t>
            </a:r>
            <a:r>
              <a:rPr lang="en-US" sz="1300" dirty="0" smtClean="0">
                <a:cs typeface="Arial" panose="020B0604020202020204" pitchFamily="34" charset="0"/>
              </a:rPr>
              <a:t> o arena </a:t>
            </a:r>
            <a:r>
              <a:rPr lang="en-US" sz="1300" dirty="0" err="1" smtClean="0">
                <a:cs typeface="Arial" panose="020B0604020202020204" pitchFamily="34" charset="0"/>
              </a:rPr>
              <a:t>higienica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gatos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aceitado</a:t>
            </a:r>
            <a:r>
              <a:rPr lang="en-US" sz="1300" dirty="0" smtClean="0">
                <a:cs typeface="Arial" panose="020B0604020202020204" pitchFamily="34" charset="0"/>
              </a:rPr>
              <a:t> a un </a:t>
            </a:r>
            <a:r>
              <a:rPr lang="en-US" sz="1300" dirty="0" err="1" smtClean="0">
                <a:cs typeface="Arial" panose="020B0604020202020204" pitchFamily="34" charset="0"/>
              </a:rPr>
              <a:t>centro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autorizado</a:t>
            </a:r>
            <a:r>
              <a:rPr lang="en-US" sz="1300" dirty="0" smtClean="0">
                <a:cs typeface="Arial" panose="020B0604020202020204" pitchFamily="34" charset="0"/>
              </a:rPr>
              <a:t> de </a:t>
            </a:r>
            <a:r>
              <a:rPr lang="en-US" sz="1300" dirty="0" err="1" smtClean="0">
                <a:cs typeface="Arial" panose="020B0604020202020204" pitchFamily="34" charset="0"/>
              </a:rPr>
              <a:t>desechos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caseros</a:t>
            </a:r>
            <a:r>
              <a:rPr lang="en-US" sz="1300" dirty="0" smtClean="0"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cs typeface="Arial" panose="020B0604020202020204" pitchFamily="34" charset="0"/>
              </a:rPr>
              <a:t>peligrosos</a:t>
            </a:r>
            <a:r>
              <a:rPr lang="en-US" sz="1300" dirty="0" smtClean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1371600"/>
            <a:ext cx="2103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5"/>
                </a:solidFill>
              </a:rPr>
              <a:t>Centros</a:t>
            </a:r>
            <a:r>
              <a:rPr lang="en-US" sz="1400" b="1" dirty="0" smtClean="0">
                <a:solidFill>
                  <a:schemeClr val="accent5"/>
                </a:solidFill>
              </a:rPr>
              <a:t> de </a:t>
            </a:r>
            <a:r>
              <a:rPr lang="en-US" sz="1400" b="1" dirty="0" err="1" smtClean="0">
                <a:solidFill>
                  <a:schemeClr val="accent5"/>
                </a:solidFill>
              </a:rPr>
              <a:t>Entrega</a:t>
            </a:r>
            <a:r>
              <a:rPr lang="en-US" sz="1400" b="1" dirty="0" smtClean="0">
                <a:solidFill>
                  <a:schemeClr val="accent5"/>
                </a:solidFill>
              </a:rPr>
              <a:t> y </a:t>
            </a:r>
            <a:r>
              <a:rPr lang="en-US" sz="1400" b="1" dirty="0" err="1" smtClean="0">
                <a:solidFill>
                  <a:schemeClr val="accent5"/>
                </a:solidFill>
              </a:rPr>
              <a:t>Reciclaje</a:t>
            </a:r>
            <a:r>
              <a:rPr lang="en-US" sz="1400" b="1" dirty="0" smtClean="0">
                <a:solidFill>
                  <a:schemeClr val="accent5"/>
                </a:solidFill>
              </a:rPr>
              <a:t> </a:t>
            </a:r>
            <a:r>
              <a:rPr lang="en-US" sz="1400" b="1" dirty="0" err="1" smtClean="0">
                <a:solidFill>
                  <a:schemeClr val="accent5"/>
                </a:solidFill>
              </a:rPr>
              <a:t>Aceite</a:t>
            </a:r>
            <a:r>
              <a:rPr lang="en-US" sz="1400" b="1" dirty="0" smtClean="0">
                <a:solidFill>
                  <a:schemeClr val="accent5"/>
                </a:solidFill>
              </a:rPr>
              <a:t> </a:t>
            </a:r>
            <a:r>
              <a:rPr lang="en-US" sz="1400" b="1" dirty="0" err="1" smtClean="0">
                <a:solidFill>
                  <a:schemeClr val="accent5"/>
                </a:solidFill>
              </a:rPr>
              <a:t>Usado</a:t>
            </a:r>
            <a:endParaRPr lang="en-US" sz="1400" b="1" dirty="0" smtClean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1" y="197102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1200" dirty="0" smtClean="0"/>
              <a:t>Kings Waste &amp; Recycling Authority</a:t>
            </a:r>
          </a:p>
          <a:p>
            <a:r>
              <a:rPr lang="en-US" sz="1200" dirty="0" smtClean="0"/>
              <a:t>7803 Hanford-</a:t>
            </a:r>
            <a:r>
              <a:rPr lang="en-US" sz="1200" dirty="0" err="1" smtClean="0"/>
              <a:t>Armona</a:t>
            </a:r>
            <a:r>
              <a:rPr lang="en-US" sz="1200" dirty="0" smtClean="0"/>
              <a:t> Rd., Hanford</a:t>
            </a:r>
          </a:p>
          <a:p>
            <a:r>
              <a:rPr lang="en-US" sz="1200" dirty="0" smtClean="0"/>
              <a:t>559-583-8829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959" y="5898776"/>
            <a:ext cx="792257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33953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126</TotalTime>
  <Words>265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Candara</vt:lpstr>
      <vt:lpstr>Symbol</vt:lpstr>
      <vt:lpstr>Waveform</vt:lpstr>
      <vt:lpstr>RECICLAJE DE ACEITE USADO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OIL RECYCLING</dc:title>
  <dc:creator>BGriffin</dc:creator>
  <cp:lastModifiedBy>County Of Kings</cp:lastModifiedBy>
  <cp:revision>16</cp:revision>
  <cp:lastPrinted>2020-07-16T16:43:45Z</cp:lastPrinted>
  <dcterms:created xsi:type="dcterms:W3CDTF">2013-10-02T17:14:42Z</dcterms:created>
  <dcterms:modified xsi:type="dcterms:W3CDTF">2020-07-16T17:19:39Z</dcterms:modified>
</cp:coreProperties>
</file>