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7" autoAdjust="0"/>
    <p:restoredTop sz="94618" autoAdjust="0"/>
  </p:normalViewPr>
  <p:slideViewPr>
    <p:cSldViewPr>
      <p:cViewPr varScale="1">
        <p:scale>
          <a:sx n="115" d="100"/>
          <a:sy n="115" d="100"/>
        </p:scale>
        <p:origin x="220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9DCB-92CC-435F-A26B-A7BBA3D059B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85F9DCB-92CC-435F-A26B-A7BBA3D059B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5AB0DA7-7892-4C47-8368-C127510AFC7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dirty="0" smtClean="0"/>
              <a:t>USED OIL RECYCLING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2743200" cy="5410200"/>
          </a:xfrm>
        </p:spPr>
        <p:txBody>
          <a:bodyPr>
            <a:normAutofit/>
          </a:bodyPr>
          <a:lstStyle/>
          <a:p>
            <a:pPr algn="l"/>
            <a:r>
              <a:rPr lang="en-US" sz="1400" b="1" dirty="0" smtClean="0"/>
              <a:t>Did you know that used motor oil never wears out? </a:t>
            </a:r>
            <a:r>
              <a:rPr lang="en-US" sz="1400" b="1" dirty="0"/>
              <a:t> </a:t>
            </a:r>
            <a:r>
              <a:rPr lang="en-US" sz="1400" b="1" dirty="0" smtClean="0"/>
              <a:t>It just gets dirty and can be recycled, cleaned, and used again.  Recycling used motor oil conserves a natural resource (oil) and is good for the environment too!</a:t>
            </a:r>
          </a:p>
          <a:p>
            <a:pPr algn="l"/>
            <a:endParaRPr lang="en-US" sz="1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1400" b="1" dirty="0" smtClean="0">
                <a:solidFill>
                  <a:schemeClr val="accent5"/>
                </a:solidFill>
              </a:rPr>
              <a:t>Why should I recycle used oil?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Motor oil poured onto the ground or into storm drains, or tossed into trash cans (even in a sealed container) can contaminate the soil, groundwater, streams and rivers (and it’s illegal).  Used oil from one oil change can contaminate 1 million gallons of fresh water – a years supply for 50 people!  When you take your used oil to a certified center for recycling, you are protecting the environment and conserving a valuable resource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3835" y="1371600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5"/>
                </a:solidFill>
              </a:rPr>
              <a:t>How can I recycle used motor oil?</a:t>
            </a:r>
          </a:p>
          <a:p>
            <a:endParaRPr lang="en-US" sz="14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330388" y="1676400"/>
            <a:ext cx="26132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Drain your vehicle used oil into a clean , reusable, sealable plastic container.  Clean up any spills with cat litter or saw dust – not water.  Never mix anything  - water, dirt, gasoline, antifreeze – with oil.</a:t>
            </a:r>
          </a:p>
          <a:p>
            <a:endParaRPr lang="en-US" sz="1400" dirty="0"/>
          </a:p>
          <a:p>
            <a:r>
              <a:rPr lang="en-US" sz="1400" dirty="0" smtClean="0"/>
              <a:t>Take up to 5 galloons of used oil and oil filters to one of the recycling locations listed.  Take oiled sawdust or cat litter to an authorized household hazardous waste collection facility.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1447800"/>
            <a:ext cx="2103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5"/>
                </a:solidFill>
              </a:rPr>
              <a:t>Used Oil Recycling</a:t>
            </a:r>
          </a:p>
          <a:p>
            <a:r>
              <a:rPr lang="en-US" sz="1400" b="1" dirty="0" smtClean="0">
                <a:solidFill>
                  <a:schemeClr val="accent5"/>
                </a:solidFill>
              </a:rPr>
              <a:t>Drop Off Locations</a:t>
            </a:r>
            <a:endParaRPr lang="en-US" sz="1400" b="1" dirty="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8401" y="197102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1200" dirty="0" smtClean="0"/>
              <a:t>Kings Waste &amp; Recycling Authority</a:t>
            </a:r>
          </a:p>
          <a:p>
            <a:r>
              <a:rPr lang="en-US" sz="1200" dirty="0" smtClean="0"/>
              <a:t>7803 Hanford-</a:t>
            </a:r>
            <a:r>
              <a:rPr lang="en-US" sz="1200" dirty="0" err="1" smtClean="0"/>
              <a:t>Armona</a:t>
            </a:r>
            <a:r>
              <a:rPr lang="en-US" sz="1200" dirty="0" smtClean="0"/>
              <a:t> Rd., Hanford</a:t>
            </a:r>
          </a:p>
          <a:p>
            <a:r>
              <a:rPr lang="en-US" sz="1200" dirty="0" smtClean="0"/>
              <a:t>559-583-8829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959" y="5898776"/>
            <a:ext cx="792257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33953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</TotalTime>
  <Words>241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Candara</vt:lpstr>
      <vt:lpstr>Symbol</vt:lpstr>
      <vt:lpstr>Waveform</vt:lpstr>
      <vt:lpstr>USED OIL RECYCLING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USED OIL RECYCLING</dc:title>
  <dc:creator>BGriffin</dc:creator>
  <cp:lastModifiedBy>Pena, Nicole</cp:lastModifiedBy>
  <cp:revision>9</cp:revision>
  <cp:lastPrinted>2013-10-02T18:05:52Z</cp:lastPrinted>
  <dcterms:created xsi:type="dcterms:W3CDTF">2013-10-02T17:14:42Z</dcterms:created>
  <dcterms:modified xsi:type="dcterms:W3CDTF">2020-05-18T17:42:58Z</dcterms:modified>
</cp:coreProperties>
</file>